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handoutMasterIdLst>
    <p:handoutMasterId r:id="rId19"/>
  </p:handoutMasterIdLst>
  <p:sldIdLst>
    <p:sldId id="281" r:id="rId5"/>
    <p:sldId id="355" r:id="rId6"/>
    <p:sldId id="354" r:id="rId7"/>
    <p:sldId id="353" r:id="rId8"/>
    <p:sldId id="283" r:id="rId9"/>
    <p:sldId id="351" r:id="rId10"/>
    <p:sldId id="356" r:id="rId11"/>
    <p:sldId id="360" r:id="rId12"/>
    <p:sldId id="272" r:id="rId13"/>
    <p:sldId id="284" r:id="rId14"/>
    <p:sldId id="357" r:id="rId15"/>
    <p:sldId id="358" r:id="rId16"/>
    <p:sldId id="3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67-45E6-8472-6DE62CD76DCF}"/>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67-45E6-8472-6DE62CD76DCF}"/>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67-45E6-8472-6DE62CD76DCF}"/>
            </c:ext>
          </c:extLst>
        </c:ser>
        <c:dLbls>
          <c:showLegendKey val="0"/>
          <c:showVal val="0"/>
          <c:showCatName val="0"/>
          <c:showSerName val="0"/>
          <c:showPercent val="0"/>
          <c:showBubbleSize val="0"/>
        </c:dLbls>
        <c:gapWidth val="219"/>
        <c:overlap val="-27"/>
        <c:axId val="420202112"/>
        <c:axId val="233051120"/>
      </c:barChart>
      <c:catAx>
        <c:axId val="42020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3051120"/>
        <c:crosses val="autoZero"/>
        <c:auto val="1"/>
        <c:lblAlgn val="ctr"/>
        <c:lblOffset val="100"/>
        <c:noMultiLvlLbl val="0"/>
      </c:catAx>
      <c:valAx>
        <c:axId val="23305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020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dirty="0"/>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dirty="0"/>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dirty="0"/>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dirty="0"/>
            <a:t>During your presentation, the speaker notes are visible on your monitor, but aren't visible to the audience.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en-US" dirty="0"/>
            <a:t>Title</a:t>
          </a:r>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en-US" b="0" i="0" u="none" dirty="0"/>
            <a:t>The Notes pane is a box that appears below each slide. Tap it to add notes. </a:t>
          </a:r>
          <a:endParaRPr lang="en-US" dirty="0"/>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dgm:spPr>
      <dgm:t>
        <a:bodyPr/>
        <a:lstStyle/>
        <a:p>
          <a:r>
            <a:rPr lang="en-US" dirty="0"/>
            <a:t>Title</a:t>
          </a:r>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To start a presentation, go to the Slide Show tab, and select From Beginning.</a:t>
          </a:r>
          <a:endParaRPr lang="en-US" sz="1300" kern="120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To display Presenter view, in Slide Show view, on the control bar at the bottom left select the three dots, and then Show Presenter View. </a:t>
          </a:r>
          <a:endParaRPr lang="en-US" sz="1300" kern="120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During your presentation, the speaker notes are visible on your monitor, but aren't visible to the audience. </a:t>
          </a:r>
          <a:endParaRPr lang="en-US" sz="1300" kern="120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The Notes pane is a box that appears below each slide. Tap it to add notes. </a:t>
          </a:r>
          <a:endParaRPr lang="en-US" sz="1300" kern="120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If you don’t see the Notes pane or it is completely minimized, click Notes on the task bar across the bottom of the PowerPoint window. </a:t>
          </a:r>
          <a:endParaRPr lang="en-US" sz="1300" kern="120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2021-03-05</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dirty="0"/>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lstStyle/>
          <a:p>
            <a:r>
              <a:rPr lang="en-US" dirty="0"/>
              <a:t>AccentBox</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lstStyle/>
          <a:p>
            <a:r>
              <a:rPr lang="en-US" dirty="0"/>
              <a:t>Presenter Name</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a:lstStyle/>
          <a:p>
            <a:r>
              <a:rPr lang="en-US" dirty="0"/>
              <a:t>Subtitle</a:t>
            </a:r>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p:txBody>
          <a:bodyPr/>
          <a:lstStyle/>
          <a:p>
            <a:r>
              <a:rPr lang="en-US" dirty="0"/>
              <a:t>Subtitle</a:t>
            </a: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0" name="Date Placeholder 3">
            <a:extLst>
              <a:ext uri="{FF2B5EF4-FFF2-40B4-BE49-F238E27FC236}">
                <a16:creationId xmlns:a16="http://schemas.microsoft.com/office/drawing/2014/main" id="{53FFB02E-B0DF-47F6-8583-0286ECFE1405}"/>
              </a:ext>
            </a:extLst>
          </p:cNvPr>
          <p:cNvSpPr>
            <a:spLocks noGrp="1"/>
          </p:cNvSpPr>
          <p:nvPr>
            <p:ph type="dt" sz="half" idx="10"/>
          </p:nvPr>
        </p:nvSpPr>
        <p:spPr/>
        <p:txBody>
          <a:bodyPr/>
          <a:lstStyle/>
          <a:p>
            <a:r>
              <a:rPr lang="en-US" dirty="0"/>
              <a:t>9/4/20XX</a:t>
            </a:r>
          </a:p>
        </p:txBody>
      </p:sp>
      <p:sp>
        <p:nvSpPr>
          <p:cNvPr id="11" name="Footer Placeholder 4">
            <a:extLst>
              <a:ext uri="{FF2B5EF4-FFF2-40B4-BE49-F238E27FC236}">
                <a16:creationId xmlns:a16="http://schemas.microsoft.com/office/drawing/2014/main" id="{6A803AF1-C09B-4905-8AEE-15B680F6E7AE}"/>
              </a:ext>
            </a:extLst>
          </p:cNvPr>
          <p:cNvSpPr>
            <a:spLocks noGrp="1"/>
          </p:cNvSpPr>
          <p:nvPr>
            <p:ph type="ftr" sz="quarter" idx="11"/>
          </p:nvPr>
        </p:nvSpPr>
        <p:spPr/>
        <p:txBody>
          <a:bodyPr/>
          <a:lstStyle/>
          <a:p>
            <a:r>
              <a:rPr lang="en-US" dirty="0"/>
              <a:t>Presentation Title</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10</a:t>
            </a:fld>
            <a:endParaRPr lang="en-US" dirty="0"/>
          </a:p>
        </p:txBody>
      </p:sp>
    </p:spTree>
    <p:extLst>
      <p:ext uri="{BB962C8B-B14F-4D97-AF65-F5344CB8AC3E}">
        <p14:creationId xmlns:p14="http://schemas.microsoft.com/office/powerpoint/2010/main" val="2130665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CE93E06A-806F-4CD1-9674-3E912429875F}"/>
              </a:ext>
            </a:extLst>
          </p:cNvPr>
          <p:cNvSpPr>
            <a:spLocks noGrp="1"/>
          </p:cNvSpPr>
          <p:nvPr>
            <p:ph type="body" idx="1"/>
          </p:nvPr>
        </p:nvSpPr>
        <p:spPr/>
        <p:txBody>
          <a:bodyPr/>
          <a:lstStyle/>
          <a:p>
            <a:r>
              <a:rPr lang="en-US" sz="2400" b="1" dirty="0"/>
              <a:t>Subtitle</a:t>
            </a:r>
          </a:p>
        </p:txBody>
      </p:sp>
      <p:sp>
        <p:nvSpPr>
          <p:cNvPr id="5" name="Text Placeholder 4">
            <a:extLst>
              <a:ext uri="{FF2B5EF4-FFF2-40B4-BE49-F238E27FC236}">
                <a16:creationId xmlns:a16="http://schemas.microsoft.com/office/drawing/2014/main" id="{EBB54FB5-947C-443A-A471-5A92DDDE7E78}"/>
              </a:ext>
            </a:extLst>
          </p:cNvPr>
          <p:cNvSpPr>
            <a:spLocks noGrp="1"/>
          </p:cNvSpPr>
          <p:nvPr>
            <p:ph type="body" sz="quarter" idx="3"/>
          </p:nvPr>
        </p:nvSpPr>
        <p:spPr/>
        <p:txBody>
          <a:bodyPr/>
          <a:lstStyle/>
          <a:p>
            <a:r>
              <a:rPr lang="en-US" sz="2400" b="1" dirty="0"/>
              <a:t>Subtitle</a:t>
            </a:r>
          </a:p>
        </p:txBody>
      </p:sp>
      <p:sp>
        <p:nvSpPr>
          <p:cNvPr id="10" name="Text Placeholder 9">
            <a:extLst>
              <a:ext uri="{FF2B5EF4-FFF2-40B4-BE49-F238E27FC236}">
                <a16:creationId xmlns:a16="http://schemas.microsoft.com/office/drawing/2014/main" id="{9A4A6380-3B85-4062-912A-4E390EC98130}"/>
              </a:ext>
            </a:extLst>
          </p:cNvPr>
          <p:cNvSpPr>
            <a:spLocks noGrp="1"/>
          </p:cNvSpPr>
          <p:nvPr>
            <p:ph type="body" sz="quarter" idx="13"/>
          </p:nvPr>
        </p:nvSpPr>
        <p:spPr/>
        <p:txBody>
          <a:bodyPr/>
          <a:lstStyle/>
          <a:p>
            <a:r>
              <a:rPr lang="en-US" sz="2400" b="1" dirty="0"/>
              <a:t>Subtitle</a:t>
            </a:r>
          </a:p>
        </p:txBody>
      </p:sp>
      <p:sp>
        <p:nvSpPr>
          <p:cNvPr id="4" name="Content Placeholder 3">
            <a:extLst>
              <a:ext uri="{FF2B5EF4-FFF2-40B4-BE49-F238E27FC236}">
                <a16:creationId xmlns:a16="http://schemas.microsoft.com/office/drawing/2014/main" id="{56E2AD97-6712-4E23-9D09-2FCFC43DE6FA}"/>
              </a:ext>
            </a:extLst>
          </p:cNvPr>
          <p:cNvSpPr>
            <a:spLocks noGrp="1"/>
          </p:cNvSpPr>
          <p:nvPr>
            <p:ph sz="half" idx="2"/>
          </p:nvPr>
        </p:nvSpPr>
        <p:spPr/>
        <p:txBody>
          <a:bodyPr/>
          <a:lstStyle/>
          <a:p>
            <a:pPr lvl="0"/>
            <a:r>
              <a:rPr lang="en-US" sz="1800" b="0" i="0" u="none" dirty="0"/>
              <a:t>Add text, images, art, and videos. </a:t>
            </a:r>
          </a:p>
          <a:p>
            <a:pPr lvl="0"/>
            <a:r>
              <a:rPr lang="en-US" sz="1800" b="0" i="0" u="none" dirty="0"/>
              <a:t>Add transitions, animations, and motion. </a:t>
            </a:r>
          </a:p>
          <a:p>
            <a:pPr lvl="0"/>
            <a:r>
              <a:rPr lang="en-US" sz="1800" b="0" i="0" u="none" dirty="0"/>
              <a:t>Save to OneDrive, to get to your presentations from your computer, tablet, or phone. </a:t>
            </a:r>
          </a:p>
        </p:txBody>
      </p:sp>
      <p:sp>
        <p:nvSpPr>
          <p:cNvPr id="6" name="Content Placeholder 5">
            <a:extLst>
              <a:ext uri="{FF2B5EF4-FFF2-40B4-BE49-F238E27FC236}">
                <a16:creationId xmlns:a16="http://schemas.microsoft.com/office/drawing/2014/main" id="{7B86909A-6871-4C18-9DB4-D10F772A4EC0}"/>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1" name="Content Placeholder 10">
            <a:extLst>
              <a:ext uri="{FF2B5EF4-FFF2-40B4-BE49-F238E27FC236}">
                <a16:creationId xmlns:a16="http://schemas.microsoft.com/office/drawing/2014/main" id="{4BA52259-E9BC-4D73-AB88-6F0A4227FEC2}"/>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a:t>PowerPoint has tons of themes to give your presentation just the right personality. </a:t>
            </a:r>
            <a:endParaRPr lang="en-US" sz="1800" dirty="0"/>
          </a:p>
        </p:txBody>
      </p:sp>
      <p:sp>
        <p:nvSpPr>
          <p:cNvPr id="7" name="Date Placeholder 6">
            <a:extLst>
              <a:ext uri="{FF2B5EF4-FFF2-40B4-BE49-F238E27FC236}">
                <a16:creationId xmlns:a16="http://schemas.microsoft.com/office/drawing/2014/main" id="{A9E144FF-5A39-42A6-AAA4-4E5D672FA0BA}"/>
              </a:ext>
            </a:extLst>
          </p:cNvPr>
          <p:cNvSpPr>
            <a:spLocks noGrp="1"/>
          </p:cNvSpPr>
          <p:nvPr>
            <p:ph type="dt" sz="half" idx="10"/>
          </p:nvPr>
        </p:nvSpPr>
        <p:spPr/>
        <p:txBody>
          <a:bodyPr/>
          <a:lstStyle/>
          <a:p>
            <a:r>
              <a:rPr lang="en-US" dirty="0"/>
              <a:t>9/4/20XX</a:t>
            </a:r>
          </a:p>
        </p:txBody>
      </p:sp>
      <p:sp>
        <p:nvSpPr>
          <p:cNvPr id="8" name="Footer Placeholder 7">
            <a:extLst>
              <a:ext uri="{FF2B5EF4-FFF2-40B4-BE49-F238E27FC236}">
                <a16:creationId xmlns:a16="http://schemas.microsoft.com/office/drawing/2014/main" id="{C3B54300-48D9-44C9-AE06-2EF38D9C7195}"/>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a:lstStyle/>
          <a:p>
            <a:fld id="{A65A5C87-DF58-40C8-B092-1DE63DB4547E}" type="slidenum">
              <a:rPr lang="en-US" smtClean="0"/>
              <a:t>11</a:t>
            </a:fld>
            <a:endParaRPr lang="en-US" dirty="0"/>
          </a:p>
        </p:txBody>
      </p:sp>
    </p:spTree>
    <p:extLst>
      <p:ext uri="{BB962C8B-B14F-4D97-AF65-F5344CB8AC3E}">
        <p14:creationId xmlns:p14="http://schemas.microsoft.com/office/powerpoint/2010/main" val="9554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9" name="Picture Placeholder 18" descr="hands writing on a pad of pap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2"/>
          <a:srcRect l="138" r="138"/>
          <a:stretch/>
        </p:blipFill>
        <p:spPr/>
      </p:pic>
      <p:pic>
        <p:nvPicPr>
          <p:cNvPr id="21" name="Picture Placeholder 20" descr="woman using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3"/>
          <a:srcRect l="268" r="268"/>
          <a:stretch/>
        </p:blipFill>
        <p:spPr/>
      </p:pic>
      <p:pic>
        <p:nvPicPr>
          <p:cNvPr id="23" name="Picture Placeholder 22" descr="group of professionals sitting in a ci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4"/>
          <a:srcRect t="59" b="59"/>
          <a:stretch/>
        </p:blipFill>
        <p:spPr/>
      </p:pic>
      <p:sp>
        <p:nvSpPr>
          <p:cNvPr id="7" name="Date Placeholder 6">
            <a:extLst>
              <a:ext uri="{FF2B5EF4-FFF2-40B4-BE49-F238E27FC236}">
                <a16:creationId xmlns:a16="http://schemas.microsoft.com/office/drawing/2014/main" id="{5AA8C21D-9EF8-49B7-B9B1-37E7E6897C97}"/>
              </a:ext>
            </a:extLst>
          </p:cNvPr>
          <p:cNvSpPr>
            <a:spLocks noGrp="1"/>
          </p:cNvSpPr>
          <p:nvPr>
            <p:ph type="dt" sz="half" idx="18"/>
          </p:nvPr>
        </p:nvSpPr>
        <p:spPr/>
        <p:txBody>
          <a:bodyPr/>
          <a:lstStyle/>
          <a:p>
            <a:r>
              <a:rPr lang="en-US" dirty="0"/>
              <a:t>9/4/20XX</a:t>
            </a:r>
          </a:p>
        </p:txBody>
      </p:sp>
      <p:sp>
        <p:nvSpPr>
          <p:cNvPr id="8" name="Footer Placeholder 7">
            <a:extLst>
              <a:ext uri="{FF2B5EF4-FFF2-40B4-BE49-F238E27FC236}">
                <a16:creationId xmlns:a16="http://schemas.microsoft.com/office/drawing/2014/main" id="{0B606C04-4F4E-47CE-849C-FC29852F5B18}"/>
              </a:ext>
            </a:extLst>
          </p:cNvPr>
          <p:cNvSpPr>
            <a:spLocks noGrp="1"/>
          </p:cNvSpPr>
          <p:nvPr>
            <p:ph type="ftr" sz="quarter" idx="19"/>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12</a:t>
            </a:fld>
            <a:endParaRPr lang="en-US" dirty="0"/>
          </a:p>
        </p:txBody>
      </p:sp>
    </p:spTree>
    <p:extLst>
      <p:ext uri="{BB962C8B-B14F-4D97-AF65-F5344CB8AC3E}">
        <p14:creationId xmlns:p14="http://schemas.microsoft.com/office/powerpoint/2010/main" val="118579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dirty="0"/>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6">
            <a:extLst>
              <a:ext uri="{96DAC541-7B7A-43D3-8B79-37D633B846F1}">
                <asvg:svgBlip xmlns:asvg="http://schemas.microsoft.com/office/drawing/2016/SVG/main" r:embed="rId7"/>
              </a:ext>
            </a:extLst>
          </a:blip>
          <a:srcRect/>
          <a:stretch/>
        </p:blipFill>
        <p:spPr>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a:lstStyle/>
          <a:p>
            <a:pPr marL="0" indent="0">
              <a:buNone/>
            </a:pPr>
            <a:r>
              <a:rPr lang="en-US" sz="1600" dirty="0"/>
              <a:t>Presenter name</a:t>
            </a:r>
          </a:p>
        </p:txBody>
      </p:sp>
      <p:pic>
        <p:nvPicPr>
          <p:cNvPr id="27" name="Online Image Placeholder 27" descr="Envelo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a:stretch/>
        </p:blipFill>
        <p:spPr>
          <a:prstGeom prst="rect">
            <a:avLst/>
          </a:prstGeom>
        </p:spPr>
      </p:pic>
      <p:sp>
        <p:nvSpPr>
          <p:cNvPr id="11" name="Text Placehold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a:lstStyle/>
          <a:p>
            <a:r>
              <a:rPr lang="en-US" sz="1600" dirty="0"/>
              <a:t>Email address</a:t>
            </a:r>
            <a:endParaRPr lang="en-US" dirty="0"/>
          </a:p>
        </p:txBody>
      </p:sp>
      <p:pic>
        <p:nvPicPr>
          <p:cNvPr id="29" name="Online Image Placehold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prstGeom prst="rect">
            <a:avLst/>
          </a:prstGeom>
        </p:spPr>
      </p:pic>
      <p:sp>
        <p:nvSpPr>
          <p:cNvPr id="12" name="Text Placehold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a:lstStyle/>
          <a:p>
            <a:r>
              <a:rPr lang="en-US" sz="1600" dirty="0"/>
              <a:t>Website</a:t>
            </a:r>
            <a:endParaRPr lang="en-US" dirty="0"/>
          </a:p>
        </p:txBody>
      </p:sp>
      <p:sp>
        <p:nvSpPr>
          <p:cNvPr id="6" name="Date Placeholder 5">
            <a:extLst>
              <a:ext uri="{FF2B5EF4-FFF2-40B4-BE49-F238E27FC236}">
                <a16:creationId xmlns:a16="http://schemas.microsoft.com/office/drawing/2014/main" id="{D6C90EA9-2998-4A9C-A666-B38258E20B60}"/>
              </a:ext>
            </a:extLst>
          </p:cNvPr>
          <p:cNvSpPr>
            <a:spLocks noGrp="1"/>
          </p:cNvSpPr>
          <p:nvPr>
            <p:ph type="dt" sz="half" idx="18"/>
          </p:nvPr>
        </p:nvSpPr>
        <p:spPr/>
        <p:txBody>
          <a:bodyPr/>
          <a:lstStyle/>
          <a:p>
            <a:r>
              <a:rPr lang="en-US" dirty="0"/>
              <a:t>9/4/20XX</a:t>
            </a:r>
          </a:p>
        </p:txBody>
      </p:sp>
      <p:sp>
        <p:nvSpPr>
          <p:cNvPr id="7" name="Footer Placehold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13</a:t>
            </a:fld>
            <a:endParaRPr lang="en-US" dirty="0"/>
          </a:p>
        </p:txBody>
      </p:sp>
    </p:spTree>
    <p:extLst>
      <p:ext uri="{BB962C8B-B14F-4D97-AF65-F5344CB8AC3E}">
        <p14:creationId xmlns:p14="http://schemas.microsoft.com/office/powerpoint/2010/main" val="12577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dirty="0">
                <a:latin typeface="+mj-lt"/>
              </a:rPr>
              <a:t>Agenda</a:t>
            </a:r>
            <a:endParaRPr lang="en-US" dirty="0"/>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l="16" r="16"/>
          <a:stretch/>
        </p:blipFill>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lstStyle/>
          <a:p>
            <a:pPr marL="0" indent="0">
              <a:lnSpc>
                <a:spcPct val="110000"/>
              </a:lnSpc>
              <a:buNone/>
            </a:pPr>
            <a:r>
              <a:rPr lang="en-US" sz="1800" dirty="0"/>
              <a:t>Topic one</a:t>
            </a:r>
          </a:p>
          <a:p>
            <a:pPr marL="0" indent="0">
              <a:lnSpc>
                <a:spcPct val="110000"/>
              </a:lnSpc>
              <a:buNone/>
            </a:pPr>
            <a:r>
              <a:rPr lang="en-US" sz="1800" dirty="0"/>
              <a:t>Topic two</a:t>
            </a:r>
          </a:p>
          <a:p>
            <a:pPr marL="0" indent="0">
              <a:lnSpc>
                <a:spcPct val="110000"/>
              </a:lnSpc>
              <a:buNone/>
            </a:pPr>
            <a:r>
              <a:rPr lang="en-US" sz="1800" dirty="0"/>
              <a:t>Topic three</a:t>
            </a:r>
          </a:p>
          <a:p>
            <a:pPr marL="0" indent="0">
              <a:lnSpc>
                <a:spcPct val="110000"/>
              </a:lnSpc>
              <a:buNone/>
            </a:pPr>
            <a:r>
              <a:rPr lang="en-US" sz="1800" dirty="0"/>
              <a:t>Topic four</a:t>
            </a:r>
          </a:p>
          <a:p>
            <a:endParaRPr lang="en-US" dirty="0"/>
          </a:p>
        </p:txBody>
      </p:sp>
      <p:sp>
        <p:nvSpPr>
          <p:cNvPr id="4" name="Date Placeholder 3">
            <a:extLst>
              <a:ext uri="{FF2B5EF4-FFF2-40B4-BE49-F238E27FC236}">
                <a16:creationId xmlns:a16="http://schemas.microsoft.com/office/drawing/2014/main" id="{B425C423-85DE-48DB-8096-152D738B7D04}"/>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3714E39E-D8A0-4428-97D8-FE545232279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7" name="Picture Placeholder 26" descr="post it notes">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t="168" b="168"/>
          <a:stretch/>
        </p:blipFill>
        <p:spPr/>
      </p:pic>
      <p:pic>
        <p:nvPicPr>
          <p:cNvPr id="18" name="Picture Placeholder 17" descr="Woman pointing to something while three others look o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3"/>
          <a:srcRect l="2" r="2"/>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3</a:t>
            </a:fld>
            <a:endParaRPr lang="en-US" dirty="0"/>
          </a:p>
        </p:txBody>
      </p:sp>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Topic one</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lstStyle/>
          <a:p>
            <a:r>
              <a:rPr lang="en-US" dirty="0"/>
              <a:t>Subtitle</a:t>
            </a:r>
          </a:p>
        </p:txBody>
      </p:sp>
    </p:spTree>
    <p:extLst>
      <p:ext uri="{BB962C8B-B14F-4D97-AF65-F5344CB8AC3E}">
        <p14:creationId xmlns:p14="http://schemas.microsoft.com/office/powerpoint/2010/main" val="217754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Chart</a:t>
            </a:r>
          </a:p>
        </p:txBody>
      </p:sp>
      <p:graphicFrame>
        <p:nvGraphicFramePr>
          <p:cNvPr id="9" name="Content Placeholder 8" descr="chart">
            <a:extLst>
              <a:ext uri="{FF2B5EF4-FFF2-40B4-BE49-F238E27FC236}">
                <a16:creationId xmlns:a16="http://schemas.microsoft.com/office/drawing/2014/main" id="{E5BCED8C-11AC-4A52-8DA6-2AC6CE63DD3A}"/>
              </a:ext>
            </a:extLst>
          </p:cNvPr>
          <p:cNvGraphicFramePr>
            <a:graphicFrameLocks noGrp="1"/>
          </p:cNvGraphicFramePr>
          <p:nvPr>
            <p:ph idx="1"/>
            <p:extLst>
              <p:ext uri="{D42A27DB-BD31-4B8C-83A1-F6EECF244321}">
                <p14:modId xmlns:p14="http://schemas.microsoft.com/office/powerpoint/2010/main" val="1410994089"/>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
        <p:nvSpPr>
          <p:cNvPr id="7" name="Date Placeholder 3">
            <a:extLst>
              <a:ext uri="{FF2B5EF4-FFF2-40B4-BE49-F238E27FC236}">
                <a16:creationId xmlns:a16="http://schemas.microsoft.com/office/drawing/2014/main" id="{D4486A56-2CA4-425A-89F9-E8324C1268ED}"/>
              </a:ext>
            </a:extLst>
          </p:cNvPr>
          <p:cNvSpPr>
            <a:spLocks noGrp="1"/>
          </p:cNvSpPr>
          <p:nvPr>
            <p:ph type="dt" sz="half" idx="10"/>
          </p:nvPr>
        </p:nvSpPr>
        <p:spPr/>
        <p:txBody>
          <a:bodyPr/>
          <a:lstStyle/>
          <a:p>
            <a:r>
              <a:rPr lang="en-US" dirty="0"/>
              <a:t>9/4/20XX</a:t>
            </a:r>
          </a:p>
        </p:txBody>
      </p:sp>
      <p:sp>
        <p:nvSpPr>
          <p:cNvPr id="8" name="Footer Placeholder 4">
            <a:extLst>
              <a:ext uri="{FF2B5EF4-FFF2-40B4-BE49-F238E27FC236}">
                <a16:creationId xmlns:a16="http://schemas.microsoft.com/office/drawing/2014/main" id="{D65C8300-CD8E-4F35-9B79-C5DE7AD9DCDE}"/>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a:lstStyle/>
          <a:p>
            <a:fld id="{A65A5C87-DF58-40C8-B092-1DE63DB4547E}" type="slidenum">
              <a:rPr lang="en-US" smtClean="0"/>
              <a:pPr/>
              <a:t>5</a:t>
            </a:fld>
            <a:endParaRPr lang="en-US" dirty="0"/>
          </a:p>
        </p:txBody>
      </p:sp>
    </p:spTree>
    <p:extLst>
      <p:ext uri="{BB962C8B-B14F-4D97-AF65-F5344CB8AC3E}">
        <p14:creationId xmlns:p14="http://schemas.microsoft.com/office/powerpoint/2010/main" val="83274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Table</a:t>
            </a:r>
          </a:p>
        </p:txBody>
      </p:sp>
      <p:graphicFrame>
        <p:nvGraphicFramePr>
          <p:cNvPr id="8" name="Tab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529651213"/>
              </p:ext>
            </p:extLst>
          </p:nvPr>
        </p:nvGraphicFramePr>
        <p:xfrm>
          <a:off x="1116013" y="2478088"/>
          <a:ext cx="10167935" cy="2819400"/>
        </p:xfrm>
        <a:graphic>
          <a:graphicData uri="http://schemas.openxmlformats.org/drawingml/2006/table">
            <a:tbl>
              <a:tblPr firstRow="1" bandRow="1">
                <a:tableStyleId>{5C22544A-7EE6-4342-B048-85BDC9FD1C3A}</a:tableStyleId>
              </a:tblPr>
              <a:tblGrid>
                <a:gridCol w="2033587">
                  <a:extLst>
                    <a:ext uri="{9D8B030D-6E8A-4147-A177-3AD203B41FA5}">
                      <a16:colId xmlns:a16="http://schemas.microsoft.com/office/drawing/2014/main" val="3093316935"/>
                    </a:ext>
                  </a:extLst>
                </a:gridCol>
                <a:gridCol w="2033587">
                  <a:extLst>
                    <a:ext uri="{9D8B030D-6E8A-4147-A177-3AD203B41FA5}">
                      <a16:colId xmlns:a16="http://schemas.microsoft.com/office/drawing/2014/main" val="3045239117"/>
                    </a:ext>
                  </a:extLst>
                </a:gridCol>
                <a:gridCol w="2033587">
                  <a:extLst>
                    <a:ext uri="{9D8B030D-6E8A-4147-A177-3AD203B41FA5}">
                      <a16:colId xmlns:a16="http://schemas.microsoft.com/office/drawing/2014/main" val="2866263490"/>
                    </a:ext>
                  </a:extLst>
                </a:gridCol>
                <a:gridCol w="2033587">
                  <a:extLst>
                    <a:ext uri="{9D8B030D-6E8A-4147-A177-3AD203B41FA5}">
                      <a16:colId xmlns:a16="http://schemas.microsoft.com/office/drawing/2014/main" val="2960101666"/>
                    </a:ext>
                  </a:extLst>
                </a:gridCol>
                <a:gridCol w="2033587">
                  <a:extLst>
                    <a:ext uri="{9D8B030D-6E8A-4147-A177-3AD203B41FA5}">
                      <a16:colId xmlns:a16="http://schemas.microsoft.com/office/drawing/2014/main" val="1593906784"/>
                    </a:ext>
                  </a:extLst>
                </a:gridCol>
              </a:tblGrid>
              <a:tr h="563880">
                <a:tc>
                  <a:txBody>
                    <a:bodyPr/>
                    <a:lstStyle/>
                    <a:p>
                      <a:endParaRPr lang="en-US" dirty="0"/>
                    </a:p>
                  </a:txBody>
                  <a:tcPr anchor="ctr"/>
                </a:tc>
                <a:tc>
                  <a:txBody>
                    <a:bodyPr/>
                    <a:lstStyle/>
                    <a:p>
                      <a:pPr algn="ctr"/>
                      <a:r>
                        <a:rPr lang="en-US" dirty="0"/>
                        <a:t>Category 1</a:t>
                      </a:r>
                    </a:p>
                  </a:txBody>
                  <a:tcPr anchor="ctr"/>
                </a:tc>
                <a:tc>
                  <a:txBody>
                    <a:bodyPr/>
                    <a:lstStyle/>
                    <a:p>
                      <a:pPr algn="ctr"/>
                      <a:r>
                        <a:rPr lang="en-US" dirty="0"/>
                        <a:t>Category 2</a:t>
                      </a:r>
                    </a:p>
                  </a:txBody>
                  <a:tcPr anchor="ctr"/>
                </a:tc>
                <a:tc>
                  <a:txBody>
                    <a:bodyPr/>
                    <a:lstStyle/>
                    <a:p>
                      <a:pPr algn="ctr"/>
                      <a:r>
                        <a:rPr lang="en-US" dirty="0"/>
                        <a:t>Category 3</a:t>
                      </a:r>
                    </a:p>
                  </a:txBody>
                  <a:tcPr anchor="ctr"/>
                </a:tc>
                <a:tc>
                  <a:txBody>
                    <a:bodyPr/>
                    <a:lstStyle/>
                    <a:p>
                      <a:pPr algn="ctr"/>
                      <a:r>
                        <a:rPr lang="en-US" dirty="0"/>
                        <a:t>Category 4</a:t>
                      </a:r>
                    </a:p>
                  </a:txBody>
                  <a:tcPr anchor="ctr"/>
                </a:tc>
                <a:extLst>
                  <a:ext uri="{0D108BD9-81ED-4DB2-BD59-A6C34878D82A}">
                    <a16:rowId xmlns:a16="http://schemas.microsoft.com/office/drawing/2014/main" val="1361584937"/>
                  </a:ext>
                </a:extLst>
              </a:tr>
              <a:tr h="563880">
                <a:tc>
                  <a:txBody>
                    <a:bodyPr/>
                    <a:lstStyle/>
                    <a:p>
                      <a:r>
                        <a:rPr lang="en-US" dirty="0"/>
                        <a:t>Item 1 </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728394759"/>
                  </a:ext>
                </a:extLst>
              </a:tr>
              <a:tr h="563880">
                <a:tc>
                  <a:txBody>
                    <a:bodyPr/>
                    <a:lstStyle/>
                    <a:p>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624865998"/>
                  </a:ext>
                </a:extLst>
              </a:tr>
              <a:tr h="563880">
                <a:tc>
                  <a:txBody>
                    <a:bodyPr/>
                    <a:lstStyle/>
                    <a:p>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678921114"/>
                  </a:ext>
                </a:extLst>
              </a:tr>
              <a:tr h="563880">
                <a:tc>
                  <a:txBody>
                    <a:bodyPr/>
                    <a:lstStyle/>
                    <a:p>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1152158595"/>
                  </a:ext>
                </a:extLst>
              </a:tr>
            </a:tbl>
          </a:graphicData>
        </a:graphic>
      </p:graphicFrame>
      <p:sp>
        <p:nvSpPr>
          <p:cNvPr id="7" name="Date Placeholder 3">
            <a:extLst>
              <a:ext uri="{FF2B5EF4-FFF2-40B4-BE49-F238E27FC236}">
                <a16:creationId xmlns:a16="http://schemas.microsoft.com/office/drawing/2014/main" id="{2F663528-6F48-4679-80D6-A9D362269957}"/>
              </a:ext>
            </a:extLst>
          </p:cNvPr>
          <p:cNvSpPr>
            <a:spLocks noGrp="1"/>
          </p:cNvSpPr>
          <p:nvPr>
            <p:ph type="dt" sz="half" idx="10"/>
          </p:nvPr>
        </p:nvSpPr>
        <p:spPr/>
        <p:txBody>
          <a:bodyPr/>
          <a:lstStyle/>
          <a:p>
            <a:r>
              <a:rPr lang="en-US" dirty="0"/>
              <a:t>9/4/20XX</a:t>
            </a:r>
          </a:p>
        </p:txBody>
      </p:sp>
      <p:sp>
        <p:nvSpPr>
          <p:cNvPr id="9" name="Footer Placeholder 4">
            <a:extLst>
              <a:ext uri="{FF2B5EF4-FFF2-40B4-BE49-F238E27FC236}">
                <a16:creationId xmlns:a16="http://schemas.microsoft.com/office/drawing/2014/main" id="{948F1280-0C85-421E-BF0E-DB3DAF29F39A}"/>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6</a:t>
            </a:fld>
            <a:endParaRPr lang="en-US" dirty="0"/>
          </a:p>
        </p:txBody>
      </p:sp>
    </p:spTree>
    <p:extLst>
      <p:ext uri="{BB962C8B-B14F-4D97-AF65-F5344CB8AC3E}">
        <p14:creationId xmlns:p14="http://schemas.microsoft.com/office/powerpoint/2010/main" val="42663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B919-4F65-4B5E-ADF3-272AD780E102}"/>
              </a:ext>
            </a:extLst>
          </p:cNvPr>
          <p:cNvSpPr>
            <a:spLocks noGrp="1"/>
          </p:cNvSpPr>
          <p:nvPr>
            <p:ph type="title"/>
          </p:nvPr>
        </p:nvSpPr>
        <p:spPr/>
        <p:txBody>
          <a:bodyPr/>
          <a:lstStyle/>
          <a:p>
            <a:r>
              <a:rPr lang="en-US" sz="4800" dirty="0"/>
              <a:t>The way to get started is to quit </a:t>
            </a:r>
            <a:br>
              <a:rPr lang="en-US" sz="4800" dirty="0"/>
            </a:br>
            <a:r>
              <a:rPr lang="en-US" sz="4800" dirty="0"/>
              <a:t>talking and begin doing.</a:t>
            </a:r>
            <a:endParaRPr lang="en-US" dirty="0"/>
          </a:p>
        </p:txBody>
      </p:sp>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p:txBody>
          <a:bodyPr/>
          <a:lstStyle/>
          <a:p>
            <a:r>
              <a:rPr lang="en-US" sz="2000" dirty="0"/>
              <a:t>Walt Disney</a:t>
            </a:r>
          </a:p>
        </p:txBody>
      </p:sp>
      <p:sp>
        <p:nvSpPr>
          <p:cNvPr id="4" name="Date Placeholder 3">
            <a:extLst>
              <a:ext uri="{FF2B5EF4-FFF2-40B4-BE49-F238E27FC236}">
                <a16:creationId xmlns:a16="http://schemas.microsoft.com/office/drawing/2014/main" id="{3EBA106A-D567-46FE-88DF-BA724D83BE90}"/>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83B6A6F4-FC75-45A7-B6F8-488E7FD18F96}"/>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7</a:t>
            </a:fld>
            <a:endParaRPr lang="en-US" dirty="0"/>
          </a:p>
        </p:txBody>
      </p:sp>
    </p:spTree>
    <p:extLst>
      <p:ext uri="{BB962C8B-B14F-4D97-AF65-F5344CB8AC3E}">
        <p14:creationId xmlns:p14="http://schemas.microsoft.com/office/powerpoint/2010/main" val="236058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Team</a:t>
            </a:r>
          </a:p>
        </p:txBody>
      </p:sp>
      <p:pic>
        <p:nvPicPr>
          <p:cNvPr id="32" name="Picture Placeholder 31" descr="headshot of team member">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2"/>
          <a:srcRect t="179" b="179"/>
          <a:stretch/>
        </p:blipFill>
        <p:spPr/>
      </p:pic>
      <p:pic>
        <p:nvPicPr>
          <p:cNvPr id="34" name="Picture Placeholder 33" descr="headshot of team member">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3"/>
          <a:srcRect t="233" b="233"/>
          <a:stretch/>
        </p:blipFill>
        <p:spPr/>
      </p:pic>
      <p:pic>
        <p:nvPicPr>
          <p:cNvPr id="36" name="Picture Placeholder 35" descr="headshot of team member">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4"/>
          <a:srcRect t="179" b="179"/>
          <a:stretch/>
        </p:blipFill>
        <p:spPr/>
      </p:pic>
      <p:pic>
        <p:nvPicPr>
          <p:cNvPr id="38" name="Picture Placeholder 37" descr="headshot of team member">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5"/>
          <a:srcRect t="233" b="233"/>
          <a:stretch/>
        </p:blipFill>
        <p:spPr/>
      </p:pic>
      <p:pic>
        <p:nvPicPr>
          <p:cNvPr id="40" name="Picture Placeholder 39" descr="headshot of team member">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6"/>
          <a:srcRect t="28" b="28"/>
          <a:stretch/>
        </p:blipFill>
        <p:spPr/>
      </p:pic>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a:normAutofit/>
          </a:bodyPr>
          <a:lstStyle/>
          <a:p>
            <a:r>
              <a:rPr lang="en-US" dirty="0"/>
              <a:t>Name</a:t>
            </a:r>
          </a:p>
          <a:p>
            <a:r>
              <a:rPr lang="en-US" sz="1600" dirty="0"/>
              <a:t>Title</a:t>
            </a:r>
            <a:endParaRPr lang="en-US" dirty="0"/>
          </a:p>
        </p:txBody>
      </p:sp>
      <p:sp>
        <p:nvSpPr>
          <p:cNvPr id="26" name="Text Placeholder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a:lstStyle/>
          <a:p>
            <a:r>
              <a:rPr lang="en-US" dirty="0"/>
              <a:t>Name</a:t>
            </a:r>
          </a:p>
          <a:p>
            <a:r>
              <a:rPr lang="en-US" sz="1600" dirty="0"/>
              <a:t>Title</a:t>
            </a:r>
            <a:endParaRPr lang="en-US" dirty="0"/>
          </a:p>
          <a:p>
            <a:endParaRPr lang="en-US" dirty="0"/>
          </a:p>
        </p:txBody>
      </p:sp>
      <p:sp>
        <p:nvSpPr>
          <p:cNvPr id="27" name="Text Placeholder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a:lstStyle/>
          <a:p>
            <a:r>
              <a:rPr lang="en-US" dirty="0"/>
              <a:t>Name</a:t>
            </a:r>
          </a:p>
          <a:p>
            <a:r>
              <a:rPr lang="en-US" sz="1600" dirty="0"/>
              <a:t>Title</a:t>
            </a:r>
            <a:endParaRPr lang="en-US" dirty="0"/>
          </a:p>
          <a:p>
            <a:endParaRPr lang="en-US" dirty="0"/>
          </a:p>
        </p:txBody>
      </p:sp>
      <p:sp>
        <p:nvSpPr>
          <p:cNvPr id="28" name="Text Placeholder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a:lstStyle/>
          <a:p>
            <a:r>
              <a:rPr lang="en-US" dirty="0"/>
              <a:t>Name</a:t>
            </a:r>
          </a:p>
          <a:p>
            <a:r>
              <a:rPr lang="en-US" sz="1600" dirty="0"/>
              <a:t>Title</a:t>
            </a:r>
            <a:endParaRPr lang="en-US" dirty="0"/>
          </a:p>
          <a:p>
            <a:endParaRPr lang="en-US" dirty="0"/>
          </a:p>
        </p:txBody>
      </p:sp>
      <p:sp>
        <p:nvSpPr>
          <p:cNvPr id="29" name="Text Placeholder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a:lstStyle/>
          <a:p>
            <a:r>
              <a:rPr lang="en-US" dirty="0"/>
              <a:t>Name</a:t>
            </a:r>
          </a:p>
          <a:p>
            <a:r>
              <a:rPr lang="en-US" sz="1600" dirty="0"/>
              <a:t>Title</a:t>
            </a:r>
            <a:endParaRPr lang="en-US" dirty="0"/>
          </a:p>
          <a:p>
            <a:endParaRPr lang="en-US" dirty="0"/>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9/4/20XX</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Presentation Title</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8</a:t>
            </a:fld>
            <a:endParaRPr lang="en-US" dirty="0"/>
          </a:p>
        </p:txBody>
      </p:sp>
    </p:spTree>
    <p:extLst>
      <p:ext uri="{BB962C8B-B14F-4D97-AF65-F5344CB8AC3E}">
        <p14:creationId xmlns:p14="http://schemas.microsoft.com/office/powerpoint/2010/main" val="3352130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Timeline</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004066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e Placeholder 3">
            <a:extLst>
              <a:ext uri="{FF2B5EF4-FFF2-40B4-BE49-F238E27FC236}">
                <a16:creationId xmlns:a16="http://schemas.microsoft.com/office/drawing/2014/main" id="{8E6EC47B-0875-49A4-8F1B-8B4B13F9806D}"/>
              </a:ext>
            </a:extLst>
          </p:cNvPr>
          <p:cNvSpPr>
            <a:spLocks noGrp="1"/>
          </p:cNvSpPr>
          <p:nvPr>
            <p:ph type="dt" sz="half" idx="10"/>
          </p:nvPr>
        </p:nvSpPr>
        <p:spPr>
          <a:xfrm>
            <a:off x="908304" y="6356350"/>
            <a:ext cx="2743200" cy="365125"/>
          </a:xfrm>
        </p:spPr>
        <p:txBody>
          <a:bodyPr/>
          <a:lstStyle/>
          <a:p>
            <a:r>
              <a:rPr lang="en-US" dirty="0"/>
              <a:t>9/4/20XX</a:t>
            </a:r>
          </a:p>
        </p:txBody>
      </p:sp>
      <p:sp>
        <p:nvSpPr>
          <p:cNvPr id="9" name="Footer Placeholder 4">
            <a:extLst>
              <a:ext uri="{FF2B5EF4-FFF2-40B4-BE49-F238E27FC236}">
                <a16:creationId xmlns:a16="http://schemas.microsoft.com/office/drawing/2014/main" id="{79D51A1C-737E-43FC-8D3B-86E4D3CCA64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9</a:t>
            </a:fld>
            <a:endParaRPr lang="en-US" dirty="0"/>
          </a:p>
        </p:txBody>
      </p:sp>
    </p:spTree>
    <p:extLst>
      <p:ext uri="{BB962C8B-B14F-4D97-AF65-F5344CB8AC3E}">
        <p14:creationId xmlns:p14="http://schemas.microsoft.com/office/powerpoint/2010/main" val="262463006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0</TotalTime>
  <Words>551</Words>
  <Application>Microsoft Office PowerPoint</Application>
  <PresentationFormat>Widescreen</PresentationFormat>
  <Paragraphs>121</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Segoe UI</vt:lpstr>
      <vt:lpstr>AccentBoxVTI</vt:lpstr>
      <vt:lpstr>AccentBox</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AccentBox</dc:title>
  <dc:creator>Mohamed</dc:creator>
  <cp:lastModifiedBy>Mohamed</cp:lastModifiedBy>
  <cp:revision>1</cp:revision>
  <dcterms:created xsi:type="dcterms:W3CDTF">2021-03-05T14:01:00Z</dcterms:created>
  <dcterms:modified xsi:type="dcterms:W3CDTF">2021-03-05T14:01:23Z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